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77" r:id="rId3"/>
    <p:sldId id="257" r:id="rId4"/>
    <p:sldId id="258" r:id="rId5"/>
    <p:sldId id="266" r:id="rId6"/>
    <p:sldId id="267" r:id="rId7"/>
    <p:sldId id="268" r:id="rId8"/>
    <p:sldId id="275" r:id="rId9"/>
    <p:sldId id="276" r:id="rId10"/>
    <p:sldId id="259" r:id="rId11"/>
    <p:sldId id="260" r:id="rId12"/>
    <p:sldId id="261" r:id="rId13"/>
    <p:sldId id="262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F2E17-B34D-4A7F-90D4-C7886FB6F359}" v="59" dt="2019-10-29T09:14:3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gajewska95@gmail.com" userId="77caae732839d5a3" providerId="LiveId" clId="{358F2E17-B34D-4A7F-90D4-C7886FB6F359}"/>
    <pc:docChg chg="undo custSel addSld delSld modSld sldOrd">
      <pc:chgData name="pgajewska95@gmail.com" userId="77caae732839d5a3" providerId="LiveId" clId="{358F2E17-B34D-4A7F-90D4-C7886FB6F359}" dt="2019-10-29T09:22:26.614" v="2864" actId="14100"/>
      <pc:docMkLst>
        <pc:docMk/>
      </pc:docMkLst>
      <pc:sldChg chg="modSp">
        <pc:chgData name="pgajewska95@gmail.com" userId="77caae732839d5a3" providerId="LiveId" clId="{358F2E17-B34D-4A7F-90D4-C7886FB6F359}" dt="2019-10-29T09:22:26.614" v="2864" actId="14100"/>
        <pc:sldMkLst>
          <pc:docMk/>
          <pc:sldMk cId="3496496312" sldId="256"/>
        </pc:sldMkLst>
        <pc:spChg chg="mod">
          <ac:chgData name="pgajewska95@gmail.com" userId="77caae732839d5a3" providerId="LiveId" clId="{358F2E17-B34D-4A7F-90D4-C7886FB6F359}" dt="2019-10-29T09:22:11.867" v="2859" actId="27636"/>
          <ac:spMkLst>
            <pc:docMk/>
            <pc:sldMk cId="3496496312" sldId="256"/>
            <ac:spMk id="2" creationId="{D8FACF2F-79B5-4E0B-801F-77CDE71801C8}"/>
          </ac:spMkLst>
        </pc:spChg>
        <pc:spChg chg="mod">
          <ac:chgData name="pgajewska95@gmail.com" userId="77caae732839d5a3" providerId="LiveId" clId="{358F2E17-B34D-4A7F-90D4-C7886FB6F359}" dt="2019-10-29T09:22:26.614" v="2864" actId="14100"/>
          <ac:spMkLst>
            <pc:docMk/>
            <pc:sldMk cId="3496496312" sldId="256"/>
            <ac:spMk id="3" creationId="{15311B68-ABAF-4586-AAEF-4ADBE50A561A}"/>
          </ac:spMkLst>
        </pc:spChg>
      </pc:sldChg>
      <pc:sldChg chg="modSp">
        <pc:chgData name="pgajewska95@gmail.com" userId="77caae732839d5a3" providerId="LiveId" clId="{358F2E17-B34D-4A7F-90D4-C7886FB6F359}" dt="2019-10-26T13:48:25.093" v="308" actId="20577"/>
        <pc:sldMkLst>
          <pc:docMk/>
          <pc:sldMk cId="4177632638" sldId="257"/>
        </pc:sldMkLst>
        <pc:spChg chg="mod">
          <ac:chgData name="pgajewska95@gmail.com" userId="77caae732839d5a3" providerId="LiveId" clId="{358F2E17-B34D-4A7F-90D4-C7886FB6F359}" dt="2019-10-26T13:48:25.093" v="308" actId="20577"/>
          <ac:spMkLst>
            <pc:docMk/>
            <pc:sldMk cId="4177632638" sldId="257"/>
            <ac:spMk id="2" creationId="{88E7D191-666B-40DF-8F30-90B52B5DC042}"/>
          </ac:spMkLst>
        </pc:spChg>
        <pc:spChg chg="mod">
          <ac:chgData name="pgajewska95@gmail.com" userId="77caae732839d5a3" providerId="LiveId" clId="{358F2E17-B34D-4A7F-90D4-C7886FB6F359}" dt="2019-10-26T13:48:13.369" v="292" actId="20577"/>
          <ac:spMkLst>
            <pc:docMk/>
            <pc:sldMk cId="4177632638" sldId="257"/>
            <ac:spMk id="3" creationId="{A80E48A5-2EAC-4667-84F7-6B8226349E57}"/>
          </ac:spMkLst>
        </pc:spChg>
      </pc:sldChg>
      <pc:sldChg chg="modSp add">
        <pc:chgData name="pgajewska95@gmail.com" userId="77caae732839d5a3" providerId="LiveId" clId="{358F2E17-B34D-4A7F-90D4-C7886FB6F359}" dt="2019-10-28T21:03:06.210" v="373" actId="27636"/>
        <pc:sldMkLst>
          <pc:docMk/>
          <pc:sldMk cId="2414305620" sldId="258"/>
        </pc:sldMkLst>
        <pc:spChg chg="mod">
          <ac:chgData name="pgajewska95@gmail.com" userId="77caae732839d5a3" providerId="LiveId" clId="{358F2E17-B34D-4A7F-90D4-C7886FB6F359}" dt="2019-10-26T14:04:19.886" v="323" actId="20577"/>
          <ac:spMkLst>
            <pc:docMk/>
            <pc:sldMk cId="2414305620" sldId="258"/>
            <ac:spMk id="2" creationId="{B4E49763-8441-439A-8C11-C0965360BC36}"/>
          </ac:spMkLst>
        </pc:spChg>
        <pc:spChg chg="mod">
          <ac:chgData name="pgajewska95@gmail.com" userId="77caae732839d5a3" providerId="LiveId" clId="{358F2E17-B34D-4A7F-90D4-C7886FB6F359}" dt="2019-10-28T21:03:06.210" v="373" actId="27636"/>
          <ac:spMkLst>
            <pc:docMk/>
            <pc:sldMk cId="2414305620" sldId="258"/>
            <ac:spMk id="3" creationId="{82CBF83B-BFFA-4993-96DC-746644E07A4C}"/>
          </ac:spMkLst>
        </pc:spChg>
      </pc:sldChg>
      <pc:sldChg chg="modSp">
        <pc:chgData name="pgajewska95@gmail.com" userId="77caae732839d5a3" providerId="LiveId" clId="{358F2E17-B34D-4A7F-90D4-C7886FB6F359}" dt="2019-10-29T09:20:35.666" v="2797" actId="20577"/>
        <pc:sldMkLst>
          <pc:docMk/>
          <pc:sldMk cId="0" sldId="259"/>
        </pc:sldMkLst>
        <pc:spChg chg="mod">
          <ac:chgData name="pgajewska95@gmail.com" userId="77caae732839d5a3" providerId="LiveId" clId="{358F2E17-B34D-4A7F-90D4-C7886FB6F359}" dt="2019-10-29T09:20:35.666" v="2797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pgajewska95@gmail.com" userId="77caae732839d5a3" providerId="LiveId" clId="{358F2E17-B34D-4A7F-90D4-C7886FB6F359}" dt="2019-10-29T09:21:00.746" v="2804" actId="20577"/>
        <pc:sldMkLst>
          <pc:docMk/>
          <pc:sldMk cId="0" sldId="260"/>
        </pc:sldMkLst>
        <pc:spChg chg="mod">
          <ac:chgData name="pgajewska95@gmail.com" userId="77caae732839d5a3" providerId="LiveId" clId="{358F2E17-B34D-4A7F-90D4-C7886FB6F359}" dt="2019-10-29T09:21:00.746" v="2804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pgajewska95@gmail.com" userId="77caae732839d5a3" providerId="LiveId" clId="{358F2E17-B34D-4A7F-90D4-C7886FB6F359}" dt="2019-10-28T21:02:29.709" v="370" actId="27636"/>
        <pc:sldMkLst>
          <pc:docMk/>
          <pc:sldMk cId="0" sldId="261"/>
        </pc:sldMkLst>
        <pc:spChg chg="mod">
          <ac:chgData name="pgajewska95@gmail.com" userId="77caae732839d5a3" providerId="LiveId" clId="{358F2E17-B34D-4A7F-90D4-C7886FB6F359}" dt="2019-10-28T21:02:29.709" v="370" actId="27636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pgajewska95@gmail.com" userId="77caae732839d5a3" providerId="LiveId" clId="{358F2E17-B34D-4A7F-90D4-C7886FB6F359}" dt="2019-10-28T18:53:37.424" v="327" actId="27636"/>
        <pc:sldMkLst>
          <pc:docMk/>
          <pc:sldMk cId="0" sldId="262"/>
        </pc:sldMkLst>
        <pc:spChg chg="mod">
          <ac:chgData name="pgajewska95@gmail.com" userId="77caae732839d5a3" providerId="LiveId" clId="{358F2E17-B34D-4A7F-90D4-C7886FB6F359}" dt="2019-10-28T18:53:37.424" v="327" actId="27636"/>
          <ac:spMkLst>
            <pc:docMk/>
            <pc:sldMk cId="0" sldId="262"/>
            <ac:spMk id="3" creationId="{00000000-0000-0000-0000-000000000000}"/>
          </ac:spMkLst>
        </pc:spChg>
      </pc:sldChg>
      <pc:sldChg chg="del">
        <pc:chgData name="pgajewska95@gmail.com" userId="77caae732839d5a3" providerId="LiveId" clId="{358F2E17-B34D-4A7F-90D4-C7886FB6F359}" dt="2019-10-28T21:10:41.894" v="492" actId="2696"/>
        <pc:sldMkLst>
          <pc:docMk/>
          <pc:sldMk cId="0" sldId="263"/>
        </pc:sldMkLst>
      </pc:sldChg>
      <pc:sldChg chg="modSp">
        <pc:chgData name="pgajewska95@gmail.com" userId="77caae732839d5a3" providerId="LiveId" clId="{358F2E17-B34D-4A7F-90D4-C7886FB6F359}" dt="2019-10-28T18:53:37.471" v="328" actId="27636"/>
        <pc:sldMkLst>
          <pc:docMk/>
          <pc:sldMk cId="0" sldId="264"/>
        </pc:sldMkLst>
        <pc:spChg chg="mod">
          <ac:chgData name="pgajewska95@gmail.com" userId="77caae732839d5a3" providerId="LiveId" clId="{358F2E17-B34D-4A7F-90D4-C7886FB6F359}" dt="2019-10-28T18:53:37.471" v="328" actId="27636"/>
          <ac:spMkLst>
            <pc:docMk/>
            <pc:sldMk cId="0" sldId="264"/>
            <ac:spMk id="3" creationId="{00000000-0000-0000-0000-000000000000}"/>
          </ac:spMkLst>
        </pc:spChg>
      </pc:sldChg>
      <pc:sldChg chg="modSp">
        <pc:chgData name="pgajewska95@gmail.com" userId="77caae732839d5a3" providerId="LiveId" clId="{358F2E17-B34D-4A7F-90D4-C7886FB6F359}" dt="2019-10-28T21:02:29.756" v="371" actId="27636"/>
        <pc:sldMkLst>
          <pc:docMk/>
          <pc:sldMk cId="0" sldId="265"/>
        </pc:sldMkLst>
        <pc:spChg chg="mod">
          <ac:chgData name="pgajewska95@gmail.com" userId="77caae732839d5a3" providerId="LiveId" clId="{358F2E17-B34D-4A7F-90D4-C7886FB6F359}" dt="2019-10-28T21:02:29.756" v="371" actId="27636"/>
          <ac:spMkLst>
            <pc:docMk/>
            <pc:sldMk cId="0" sldId="265"/>
            <ac:spMk id="3" creationId="{00000000-0000-0000-0000-000000000000}"/>
          </ac:spMkLst>
        </pc:spChg>
      </pc:sldChg>
      <pc:sldChg chg="modSp add">
        <pc:chgData name="pgajewska95@gmail.com" userId="77caae732839d5a3" providerId="LiveId" clId="{358F2E17-B34D-4A7F-90D4-C7886FB6F359}" dt="2019-10-29T09:18:58.451" v="2791" actId="20577"/>
        <pc:sldMkLst>
          <pc:docMk/>
          <pc:sldMk cId="1025038224" sldId="266"/>
        </pc:sldMkLst>
        <pc:spChg chg="mod">
          <ac:chgData name="pgajewska95@gmail.com" userId="77caae732839d5a3" providerId="LiveId" clId="{358F2E17-B34D-4A7F-90D4-C7886FB6F359}" dt="2019-10-29T09:18:58.451" v="2791" actId="20577"/>
          <ac:spMkLst>
            <pc:docMk/>
            <pc:sldMk cId="1025038224" sldId="266"/>
            <ac:spMk id="3" creationId="{BC1AD146-4670-40E9-B9B8-79677C8D69F6}"/>
          </ac:spMkLst>
        </pc:spChg>
      </pc:sldChg>
      <pc:sldChg chg="modSp add">
        <pc:chgData name="pgajewska95@gmail.com" userId="77caae732839d5a3" providerId="LiveId" clId="{358F2E17-B34D-4A7F-90D4-C7886FB6F359}" dt="2019-10-28T21:00:31.555" v="341" actId="20577"/>
        <pc:sldMkLst>
          <pc:docMk/>
          <pc:sldMk cId="540729753" sldId="267"/>
        </pc:sldMkLst>
        <pc:spChg chg="mod">
          <ac:chgData name="pgajewska95@gmail.com" userId="77caae732839d5a3" providerId="LiveId" clId="{358F2E17-B34D-4A7F-90D4-C7886FB6F359}" dt="2019-10-28T21:00:31.555" v="341" actId="20577"/>
          <ac:spMkLst>
            <pc:docMk/>
            <pc:sldMk cId="540729753" sldId="267"/>
            <ac:spMk id="2" creationId="{E2AD4393-41D3-4A2B-AD6F-57B8E938F494}"/>
          </ac:spMkLst>
        </pc:spChg>
        <pc:spChg chg="mod">
          <ac:chgData name="pgajewska95@gmail.com" userId="77caae732839d5a3" providerId="LiveId" clId="{358F2E17-B34D-4A7F-90D4-C7886FB6F359}" dt="2019-10-28T21:00:28.406" v="339"/>
          <ac:spMkLst>
            <pc:docMk/>
            <pc:sldMk cId="540729753" sldId="267"/>
            <ac:spMk id="3" creationId="{D11436D8-9CBA-4F17-9A6B-5D10E6DE993A}"/>
          </ac:spMkLst>
        </pc:spChg>
      </pc:sldChg>
      <pc:sldChg chg="modSp add">
        <pc:chgData name="pgajewska95@gmail.com" userId="77caae732839d5a3" providerId="LiveId" clId="{358F2E17-B34D-4A7F-90D4-C7886FB6F359}" dt="2019-10-28T21:01:46.245" v="366" actId="20577"/>
        <pc:sldMkLst>
          <pc:docMk/>
          <pc:sldMk cId="82684150" sldId="268"/>
        </pc:sldMkLst>
        <pc:spChg chg="mod">
          <ac:chgData name="pgajewska95@gmail.com" userId="77caae732839d5a3" providerId="LiveId" clId="{358F2E17-B34D-4A7F-90D4-C7886FB6F359}" dt="2019-10-28T21:01:46.245" v="366" actId="20577"/>
          <ac:spMkLst>
            <pc:docMk/>
            <pc:sldMk cId="82684150" sldId="268"/>
            <ac:spMk id="3" creationId="{F6F6E9BE-6C1C-49C2-B75C-7D5FCB1B352F}"/>
          </ac:spMkLst>
        </pc:spChg>
      </pc:sldChg>
      <pc:sldChg chg="addSp delSp modSp add">
        <pc:chgData name="pgajewska95@gmail.com" userId="77caae732839d5a3" providerId="LiveId" clId="{358F2E17-B34D-4A7F-90D4-C7886FB6F359}" dt="2019-10-28T21:23:12.285" v="561" actId="20577"/>
        <pc:sldMkLst>
          <pc:docMk/>
          <pc:sldMk cId="658021415" sldId="269"/>
        </pc:sldMkLst>
        <pc:spChg chg="mod">
          <ac:chgData name="pgajewska95@gmail.com" userId="77caae732839d5a3" providerId="LiveId" clId="{358F2E17-B34D-4A7F-90D4-C7886FB6F359}" dt="2019-10-28T21:23:12.285" v="561" actId="20577"/>
          <ac:spMkLst>
            <pc:docMk/>
            <pc:sldMk cId="658021415" sldId="269"/>
            <ac:spMk id="2" creationId="{5AC4258D-B63B-4E94-8197-0A4AE6482E06}"/>
          </ac:spMkLst>
        </pc:spChg>
        <pc:spChg chg="del">
          <ac:chgData name="pgajewska95@gmail.com" userId="77caae732839d5a3" providerId="LiveId" clId="{358F2E17-B34D-4A7F-90D4-C7886FB6F359}" dt="2019-10-28T21:18:32.931" v="514"/>
          <ac:spMkLst>
            <pc:docMk/>
            <pc:sldMk cId="658021415" sldId="269"/>
            <ac:spMk id="3" creationId="{0B25402E-A21E-45A8-B68D-C6DDEAA02C28}"/>
          </ac:spMkLst>
        </pc:spChg>
        <pc:picChg chg="add mod">
          <ac:chgData name="pgajewska95@gmail.com" userId="77caae732839d5a3" providerId="LiveId" clId="{358F2E17-B34D-4A7F-90D4-C7886FB6F359}" dt="2019-10-28T21:22:34.651" v="555" actId="1076"/>
          <ac:picMkLst>
            <pc:docMk/>
            <pc:sldMk cId="658021415" sldId="269"/>
            <ac:picMk id="4" creationId="{463F93BD-9638-4922-8C09-7475BE1ECF3B}"/>
          </ac:picMkLst>
        </pc:picChg>
      </pc:sldChg>
      <pc:sldChg chg="modSp add">
        <pc:chgData name="pgajewska95@gmail.com" userId="77caae732839d5a3" providerId="LiveId" clId="{358F2E17-B34D-4A7F-90D4-C7886FB6F359}" dt="2019-10-28T21:27:18.329" v="604" actId="403"/>
        <pc:sldMkLst>
          <pc:docMk/>
          <pc:sldMk cId="4051578668" sldId="270"/>
        </pc:sldMkLst>
        <pc:spChg chg="mod">
          <ac:chgData name="pgajewska95@gmail.com" userId="77caae732839d5a3" providerId="LiveId" clId="{358F2E17-B34D-4A7F-90D4-C7886FB6F359}" dt="2019-10-28T21:27:18.329" v="604" actId="403"/>
          <ac:spMkLst>
            <pc:docMk/>
            <pc:sldMk cId="4051578668" sldId="270"/>
            <ac:spMk id="3" creationId="{DC717B04-9FF9-41E7-9B4C-FA55C80355DE}"/>
          </ac:spMkLst>
        </pc:spChg>
      </pc:sldChg>
      <pc:sldChg chg="addSp modSp add">
        <pc:chgData name="pgajewska95@gmail.com" userId="77caae732839d5a3" providerId="LiveId" clId="{358F2E17-B34D-4A7F-90D4-C7886FB6F359}" dt="2019-10-28T21:28:38.789" v="654" actId="14100"/>
        <pc:sldMkLst>
          <pc:docMk/>
          <pc:sldMk cId="1367435513" sldId="271"/>
        </pc:sldMkLst>
        <pc:spChg chg="mod">
          <ac:chgData name="pgajewska95@gmail.com" userId="77caae732839d5a3" providerId="LiveId" clId="{358F2E17-B34D-4A7F-90D4-C7886FB6F359}" dt="2019-10-28T21:28:11.713" v="651" actId="5793"/>
          <ac:spMkLst>
            <pc:docMk/>
            <pc:sldMk cId="1367435513" sldId="271"/>
            <ac:spMk id="3" creationId="{91FDF3D7-0008-4500-9F3F-F0D5FEB4EBB2}"/>
          </ac:spMkLst>
        </pc:spChg>
        <pc:picChg chg="add mod">
          <ac:chgData name="pgajewska95@gmail.com" userId="77caae732839d5a3" providerId="LiveId" clId="{358F2E17-B34D-4A7F-90D4-C7886FB6F359}" dt="2019-10-28T21:28:38.789" v="654" actId="14100"/>
          <ac:picMkLst>
            <pc:docMk/>
            <pc:sldMk cId="1367435513" sldId="271"/>
            <ac:picMk id="4" creationId="{79997BFD-4CFA-45FC-8B14-F349CC1D2264}"/>
          </ac:picMkLst>
        </pc:picChg>
      </pc:sldChg>
      <pc:sldChg chg="addSp delSp modSp add">
        <pc:chgData name="pgajewska95@gmail.com" userId="77caae732839d5a3" providerId="LiveId" clId="{358F2E17-B34D-4A7F-90D4-C7886FB6F359}" dt="2019-10-28T21:31:55.315" v="774" actId="1076"/>
        <pc:sldMkLst>
          <pc:docMk/>
          <pc:sldMk cId="3587369923" sldId="272"/>
        </pc:sldMkLst>
        <pc:spChg chg="mod">
          <ac:chgData name="pgajewska95@gmail.com" userId="77caae732839d5a3" providerId="LiveId" clId="{358F2E17-B34D-4A7F-90D4-C7886FB6F359}" dt="2019-10-28T21:31:26.126" v="768" actId="404"/>
          <ac:spMkLst>
            <pc:docMk/>
            <pc:sldMk cId="3587369923" sldId="272"/>
            <ac:spMk id="2" creationId="{3166A172-2FC5-4674-B5F3-881C4282454E}"/>
          </ac:spMkLst>
        </pc:spChg>
        <pc:spChg chg="del">
          <ac:chgData name="pgajewska95@gmail.com" userId="77caae732839d5a3" providerId="LiveId" clId="{358F2E17-B34D-4A7F-90D4-C7886FB6F359}" dt="2019-10-28T21:31:42.975" v="769"/>
          <ac:spMkLst>
            <pc:docMk/>
            <pc:sldMk cId="3587369923" sldId="272"/>
            <ac:spMk id="3" creationId="{C747FD2F-59F6-4C47-BAAD-2F9793749931}"/>
          </ac:spMkLst>
        </pc:spChg>
        <pc:picChg chg="add mod">
          <ac:chgData name="pgajewska95@gmail.com" userId="77caae732839d5a3" providerId="LiveId" clId="{358F2E17-B34D-4A7F-90D4-C7886FB6F359}" dt="2019-10-28T21:31:55.315" v="774" actId="1076"/>
          <ac:picMkLst>
            <pc:docMk/>
            <pc:sldMk cId="3587369923" sldId="272"/>
            <ac:picMk id="4" creationId="{65B8CE7B-B29A-4E0A-8F47-B51A324A3F8A}"/>
          </ac:picMkLst>
        </pc:picChg>
      </pc:sldChg>
      <pc:sldChg chg="modSp add">
        <pc:chgData name="pgajewska95@gmail.com" userId="77caae732839d5a3" providerId="LiveId" clId="{358F2E17-B34D-4A7F-90D4-C7886FB6F359}" dt="2019-10-28T21:40:41.440" v="1648" actId="5793"/>
        <pc:sldMkLst>
          <pc:docMk/>
          <pc:sldMk cId="1863806314" sldId="273"/>
        </pc:sldMkLst>
        <pc:spChg chg="mod">
          <ac:chgData name="pgajewska95@gmail.com" userId="77caae732839d5a3" providerId="LiveId" clId="{358F2E17-B34D-4A7F-90D4-C7886FB6F359}" dt="2019-10-28T21:40:41.440" v="1648" actId="5793"/>
          <ac:spMkLst>
            <pc:docMk/>
            <pc:sldMk cId="1863806314" sldId="273"/>
            <ac:spMk id="3" creationId="{A7F14F57-E32F-4F73-A69D-E4ABC70F8C93}"/>
          </ac:spMkLst>
        </pc:spChg>
      </pc:sldChg>
      <pc:sldChg chg="modSp add">
        <pc:chgData name="pgajewska95@gmail.com" userId="77caae732839d5a3" providerId="LiveId" clId="{358F2E17-B34D-4A7F-90D4-C7886FB6F359}" dt="2019-10-28T21:44:44.316" v="2106" actId="20577"/>
        <pc:sldMkLst>
          <pc:docMk/>
          <pc:sldMk cId="1907750249" sldId="274"/>
        </pc:sldMkLst>
        <pc:spChg chg="mod">
          <ac:chgData name="pgajewska95@gmail.com" userId="77caae732839d5a3" providerId="LiveId" clId="{358F2E17-B34D-4A7F-90D4-C7886FB6F359}" dt="2019-10-28T21:44:44.316" v="2106" actId="20577"/>
          <ac:spMkLst>
            <pc:docMk/>
            <pc:sldMk cId="1907750249" sldId="274"/>
            <ac:spMk id="3" creationId="{EDF92E46-F90A-4137-879E-AC6E28D68AA6}"/>
          </ac:spMkLst>
        </pc:spChg>
      </pc:sldChg>
      <pc:sldChg chg="modSp add ord">
        <pc:chgData name="pgajewska95@gmail.com" userId="77caae732839d5a3" providerId="LiveId" clId="{358F2E17-B34D-4A7F-90D4-C7886FB6F359}" dt="2019-10-28T21:48:21.008" v="2125" actId="1076"/>
        <pc:sldMkLst>
          <pc:docMk/>
          <pc:sldMk cId="3325225813" sldId="275"/>
        </pc:sldMkLst>
        <pc:spChg chg="mod">
          <ac:chgData name="pgajewska95@gmail.com" userId="77caae732839d5a3" providerId="LiveId" clId="{358F2E17-B34D-4A7F-90D4-C7886FB6F359}" dt="2019-10-28T21:46:38.307" v="2114" actId="1076"/>
          <ac:spMkLst>
            <pc:docMk/>
            <pc:sldMk cId="3325225813" sldId="275"/>
            <ac:spMk id="2" creationId="{46B5E469-87FB-4A7D-962C-79FCBA8DF34E}"/>
          </ac:spMkLst>
        </pc:spChg>
        <pc:spChg chg="mod">
          <ac:chgData name="pgajewska95@gmail.com" userId="77caae732839d5a3" providerId="LiveId" clId="{358F2E17-B34D-4A7F-90D4-C7886FB6F359}" dt="2019-10-28T21:48:21.008" v="2125" actId="1076"/>
          <ac:spMkLst>
            <pc:docMk/>
            <pc:sldMk cId="3325225813" sldId="275"/>
            <ac:spMk id="3" creationId="{CB7ED378-53F1-4558-A04E-7401844C6575}"/>
          </ac:spMkLst>
        </pc:spChg>
      </pc:sldChg>
      <pc:sldChg chg="modSp add">
        <pc:chgData name="pgajewska95@gmail.com" userId="77caae732839d5a3" providerId="LiveId" clId="{358F2E17-B34D-4A7F-90D4-C7886FB6F359}" dt="2019-10-29T09:20:13.173" v="2796" actId="20577"/>
        <pc:sldMkLst>
          <pc:docMk/>
          <pc:sldMk cId="1036609536" sldId="276"/>
        </pc:sldMkLst>
        <pc:spChg chg="mod">
          <ac:chgData name="pgajewska95@gmail.com" userId="77caae732839d5a3" providerId="LiveId" clId="{358F2E17-B34D-4A7F-90D4-C7886FB6F359}" dt="2019-10-29T09:20:13.173" v="2796" actId="20577"/>
          <ac:spMkLst>
            <pc:docMk/>
            <pc:sldMk cId="1036609536" sldId="276"/>
            <ac:spMk id="3" creationId="{3D81E533-10EE-4D58-92F3-7C7A26A66CFA}"/>
          </ac:spMkLst>
        </pc:spChg>
      </pc:sldChg>
      <pc:sldChg chg="modSp add">
        <pc:chgData name="pgajewska95@gmail.com" userId="77caae732839d5a3" providerId="LiveId" clId="{358F2E17-B34D-4A7F-90D4-C7886FB6F359}" dt="2019-10-28T21:58:06.110" v="2650" actId="20577"/>
        <pc:sldMkLst>
          <pc:docMk/>
          <pc:sldMk cId="3479981203" sldId="277"/>
        </pc:sldMkLst>
        <pc:spChg chg="mod">
          <ac:chgData name="pgajewska95@gmail.com" userId="77caae732839d5a3" providerId="LiveId" clId="{358F2E17-B34D-4A7F-90D4-C7886FB6F359}" dt="2019-10-28T21:50:08.003" v="2174" actId="20577"/>
          <ac:spMkLst>
            <pc:docMk/>
            <pc:sldMk cId="3479981203" sldId="277"/>
            <ac:spMk id="2" creationId="{ED88AECC-6863-45B7-A618-470071134A8C}"/>
          </ac:spMkLst>
        </pc:spChg>
        <pc:spChg chg="mod">
          <ac:chgData name="pgajewska95@gmail.com" userId="77caae732839d5a3" providerId="LiveId" clId="{358F2E17-B34D-4A7F-90D4-C7886FB6F359}" dt="2019-10-28T21:58:06.110" v="2650" actId="20577"/>
          <ac:spMkLst>
            <pc:docMk/>
            <pc:sldMk cId="3479981203" sldId="277"/>
            <ac:spMk id="3" creationId="{DFB3C6C4-6CF2-4247-99CF-A9A19525C5F7}"/>
          </ac:spMkLst>
        </pc:spChg>
      </pc:sldChg>
      <pc:sldChg chg="modSp add">
        <pc:chgData name="pgajewska95@gmail.com" userId="77caae732839d5a3" providerId="LiveId" clId="{358F2E17-B34D-4A7F-90D4-C7886FB6F359}" dt="2019-10-29T09:21:34.182" v="2817" actId="5793"/>
        <pc:sldMkLst>
          <pc:docMk/>
          <pc:sldMk cId="2296813039" sldId="278"/>
        </pc:sldMkLst>
        <pc:spChg chg="mod">
          <ac:chgData name="pgajewska95@gmail.com" userId="77caae732839d5a3" providerId="LiveId" clId="{358F2E17-B34D-4A7F-90D4-C7886FB6F359}" dt="2019-10-29T09:09:40.587" v="2672" actId="20577"/>
          <ac:spMkLst>
            <pc:docMk/>
            <pc:sldMk cId="2296813039" sldId="278"/>
            <ac:spMk id="2" creationId="{29F866AE-E2B1-4AA8-9985-0D2379E97236}"/>
          </ac:spMkLst>
        </pc:spChg>
        <pc:spChg chg="mod">
          <ac:chgData name="pgajewska95@gmail.com" userId="77caae732839d5a3" providerId="LiveId" clId="{358F2E17-B34D-4A7F-90D4-C7886FB6F359}" dt="2019-10-29T09:21:34.182" v="2817" actId="5793"/>
          <ac:spMkLst>
            <pc:docMk/>
            <pc:sldMk cId="2296813039" sldId="278"/>
            <ac:spMk id="3" creationId="{14AC64ED-80FC-4FB4-A79E-17244196EF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58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624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408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5442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4717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532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4643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2291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8123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0601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804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28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5272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547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4482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179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0625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28C3AB9-137D-43B2-9BB0-DB633A078630}" type="datetimeFigureOut">
              <a:rPr lang="pl-PL" smtClean="0"/>
              <a:pPr/>
              <a:t>31.10.2019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5C6CD2-12DC-4325-A57A-B97E8CB4DC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21936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ac.calculemus.org/pdf/SI-Zast-2019/Fragment%20pracy%20licencjackiej%20Pana%20Adama%20Nowaka%20z%20roku%202019.pdf" TargetMode="External"/><Relationship Id="rId2" Type="http://schemas.openxmlformats.org/officeDocument/2006/relationships/hyperlink" Target="http://zsi.tech.us.edu.pl/~anowak/files/Myci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FACF2F-79B5-4E0B-801F-77CDE7180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/>
              <a:t>Zastosowanie systemów eksperckich w administracji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5311B68-ABAF-4586-AAEF-4ADBE50A5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310743"/>
            <a:ext cx="9440034" cy="979713"/>
          </a:xfrm>
        </p:spPr>
        <p:txBody>
          <a:bodyPr>
            <a:normAutofit/>
          </a:bodyPr>
          <a:lstStyle/>
          <a:p>
            <a:pPr algn="r"/>
            <a:r>
              <a:rPr lang="pl-PL" sz="2400" dirty="0"/>
              <a:t>Paulina Gajewska</a:t>
            </a:r>
          </a:p>
          <a:p>
            <a:pPr algn="r"/>
            <a:r>
              <a:rPr lang="pl-PL" sz="2400" dirty="0"/>
              <a:t>Sylwia </a:t>
            </a:r>
            <a:r>
              <a:rPr lang="pl-PL" sz="2400" dirty="0" err="1"/>
              <a:t>Kiliszek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49649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MYCIN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Powstał w latach 70-tych. Jeden z najbardziej znanych SE. Prace nad jego powstaniem trwały około 6 lat.</a:t>
            </a:r>
          </a:p>
          <a:p>
            <a:r>
              <a:rPr lang="pl-PL" dirty="0"/>
              <a:t>Był to pierwszy udokumentowany system ekspertowy korzystający z niepewnych lub niekompletnych danych (współczynniki pewności). </a:t>
            </a:r>
          </a:p>
          <a:p>
            <a:r>
              <a:rPr lang="pl-PL" dirty="0"/>
              <a:t>Był projektowany z myślą o tym, aby stać się medycznym narzędziem diagnostycznym. </a:t>
            </a:r>
          </a:p>
          <a:p>
            <a:r>
              <a:rPr lang="pl-PL" dirty="0"/>
              <a:t>Stał się wzorcem i zbudował podwaliny do SE.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Przeznaczenie SE MYCIN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Wspomaganie lekarzy w identyfikacji choroby i terapii. </a:t>
            </a:r>
          </a:p>
          <a:p>
            <a:r>
              <a:rPr lang="pl-PL" dirty="0"/>
              <a:t>Baza wiedzy zawiera informacje (około 500 reguł) na temat różnych infekcji krwi oraz zapalenia opon mózgowo-rdzeniowych. </a:t>
            </a:r>
          </a:p>
          <a:p>
            <a:r>
              <a:rPr lang="pl-PL" dirty="0"/>
              <a:t>Motywacją do jego utworzenia był długi czas oczekiwania na wyniki laboratoryjne określające bakterie będące przyczyną choroby i przez to zmuszenie lekarza do podejmowania decyzji o leczeniu „w ciemno”. Skutek: źle dobrane antybiotyki w około 50% przypadków.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- dialog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System prowadzi dialog z użytkownikiem, gdzie komputer jest specjalistą z dziedziny. </a:t>
            </a:r>
          </a:p>
          <a:p>
            <a:r>
              <a:rPr lang="pl-PL" dirty="0"/>
              <a:t>System dysponuje słownikiem zawierającym 800 słów w języku angielskim. </a:t>
            </a:r>
          </a:p>
          <a:p>
            <a:r>
              <a:rPr lang="pl-PL" dirty="0"/>
              <a:t>Pytania dotyczą danych pacjenta, występujących symptomów choroby i wyników badań laboratoryjnych. </a:t>
            </a:r>
          </a:p>
          <a:p>
            <a:r>
              <a:rPr lang="pl-PL" dirty="0"/>
              <a:t>Odpowiedzi i pytania powstają przez składanie tekstu z odpowiednich reguł. </a:t>
            </a:r>
          </a:p>
          <a:p>
            <a:r>
              <a:rPr lang="pl-PL" dirty="0"/>
              <a:t>System ma możliwość korygowania niewielkich błędów w pisowni. </a:t>
            </a:r>
          </a:p>
          <a:p>
            <a:r>
              <a:rPr lang="pl-PL" dirty="0"/>
              <a:t>Nie trzeba podawać odpowiedzi na wszystkie pytania, np. brak wyników badań pacjenta.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działania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System dokonuje rozpoznania czy pacjent jest chory. </a:t>
            </a:r>
          </a:p>
          <a:p>
            <a:r>
              <a:rPr lang="pl-PL" dirty="0"/>
              <a:t>Określa, czy choroba jest wywołana przez bakterie i je identyfikuje na podstawie symptomów, wyników laboratoryjnych. </a:t>
            </a:r>
          </a:p>
          <a:p>
            <a:r>
              <a:rPr lang="pl-PL" dirty="0"/>
              <a:t>W ostatniej fazie tworzy zestaw skutecznych dla choroby lekarstw, by ostatecznie dopasować najskuteczniejszą terapię dla konkretnego pacjenta.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systemu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Baza danych stałych – Zawiera dane o pacjencie i wynikach badań laboratoryjnych. Wprowadzane na początku dialogu. Mogą być modyfikowane pod koniec dialogu.</a:t>
            </a:r>
          </a:p>
          <a:p>
            <a:r>
              <a:rPr lang="pl-PL" dirty="0"/>
              <a:t>Baza danych zmiennych – tymczasowo przechowywane odpowiedzi użytkownika udzielane podczas prowadzenia dialogu oraz wnioski pośrednie.</a:t>
            </a:r>
          </a:p>
          <a:p>
            <a:r>
              <a:rPr lang="pl-PL" dirty="0"/>
              <a:t>Format danych w bazach - Fakty reprezentowane są przez trójki: (Atrybut, Obiekt, Wartość), np. (wiek, Nowak, 46)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systemu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Układ objaśniający - Generuje odpowiedzi na pytania użytkownika dotyczące schematu wnioskowania, danych w bazach stałej i zmiennej: WHY, WHAT, HOW. </a:t>
            </a:r>
          </a:p>
          <a:p>
            <a:r>
              <a:rPr lang="pl-PL" dirty="0"/>
              <a:t>Układ wnioskujący - Stosuje się wnioskowanie dedukcyjne, wstecz. Zastosowanie </a:t>
            </a:r>
            <a:r>
              <a:rPr lang="pl-PL" dirty="0" err="1"/>
              <a:t>metareguł</a:t>
            </a:r>
            <a:r>
              <a:rPr lang="pl-PL" dirty="0"/>
              <a:t> do ustalania kolejności wykonania reguł eksperckich. Stosowanie procedur MONITOR (uzgadnianie reguł) i FINDOUT (wyszukiwanie danych dla </a:t>
            </a:r>
            <a:r>
              <a:rPr lang="pl-PL" dirty="0" err="1"/>
              <a:t>MONITORa</a:t>
            </a:r>
            <a:r>
              <a:rPr lang="pl-PL" dirty="0"/>
              <a:t>). </a:t>
            </a:r>
          </a:p>
          <a:p>
            <a:r>
              <a:rPr lang="pl-PL" dirty="0"/>
              <a:t>Układ aktualizacji bazy wiedzy - Proces tworzenia nowych reguł ma również charakter dialogu. Zbierane są niezbędne dane i tworzona jest reguła pod warunkiem, że jest niesprzeczna z istniejącą wiedzą w systemie.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C4258D-B63B-4E94-8197-0A4AE648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6201"/>
            <a:ext cx="10353762" cy="6683828"/>
          </a:xfrm>
        </p:spPr>
        <p:txBody>
          <a:bodyPr>
            <a:normAutofit/>
          </a:bodyPr>
          <a:lstStyle/>
          <a:p>
            <a:r>
              <a:rPr lang="pl-PL" b="1" dirty="0"/>
              <a:t>Przykład interakcji laboranta z systemem :</a:t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2000" dirty="0"/>
              <a:t>Tutaj następuje seria pytań związanych z pobraną próbką krwi oraz</a:t>
            </a:r>
            <a:br>
              <a:rPr lang="pl-PL" sz="2000" dirty="0"/>
            </a:br>
            <a:r>
              <a:rPr lang="pl-PL" sz="2000" dirty="0"/>
              <a:t>wykrytych ciał obcych</a:t>
            </a:r>
            <a:r>
              <a:rPr lang="pl-PL" sz="3200" dirty="0"/>
              <a:t>.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63F93BD-9638-4922-8C09-7475BE1EC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6773" y="1280919"/>
            <a:ext cx="9687806" cy="42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02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35F0E9-BF64-47CF-B867-89F974EA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717B04-9FF9-41E7-9B4C-FA55C8035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Warto zaznaczyć, że w czasie pracy, system wykrywa literówki w odpowiedziach laboranta, umożliwia także laborantowi zaznaczenie stopnia niepewności odpowiedzi. W każdej chwili laborant może zażądać wyjaśnienia, czemu takie pytanie a nie inne zostało zadane (polecenie </a:t>
            </a:r>
            <a:r>
              <a:rPr lang="pl-PL" sz="2800" b="1" dirty="0"/>
              <a:t>WHY</a:t>
            </a:r>
            <a:r>
              <a:rPr lang="pl-PL" sz="2800" dirty="0"/>
              <a:t>), wówczas system przywołuje regułkę z bazy wiedzy pokazując tym samym zasadność zadanego pytania.</a:t>
            </a:r>
          </a:p>
        </p:txBody>
      </p:sp>
    </p:spTree>
    <p:extLst>
      <p:ext uri="{BB962C8B-B14F-4D97-AF65-F5344CB8AC3E}">
        <p14:creationId xmlns:p14="http://schemas.microsoft.com/office/powerpoint/2010/main" xmlns="" val="405157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1AC95E-7474-4919-BD93-56B15033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1FDF3D7-0008-4500-9F3F-F0D5FEB4E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 skończeniu system podaje swoją diagnozę:</a:t>
            </a:r>
          </a:p>
          <a:p>
            <a:pPr marL="3690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9997BFD-4CFA-45FC-8B14-F349CC1D22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785" y="2488500"/>
            <a:ext cx="11096657" cy="35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43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66A172-2FC5-4674-B5F3-881C4282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System umożliwia także korzystanie z zasobów wiedzy poprzez system zapytań, zbliżony logicznie do ludzkiego: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65B8CE7B-B29A-4E0A-8F47-B51A324A3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3796" y="1912059"/>
            <a:ext cx="10353761" cy="46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36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88AECC-6863-45B7-A618-47007113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Krótkie 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B3C6C4-6CF2-4247-99CF-A9A19525C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Ekspert – osoba posiadająca wiedzę i umiejętności zdobywane przez doświadczenie czyniące ją autorytetem. Eksperta charakteryzują trzy kluczowe cechy: duża wiedza, profesjonalizm w stosowaniu wiedzy, umiejętność uczenia się przez doświadczenie.</a:t>
            </a:r>
          </a:p>
          <a:p>
            <a:r>
              <a:rPr lang="pl-PL" dirty="0"/>
              <a:t>System ekspercki – złożone oprogramowanie oparte na rozbudowanej bazie wiedzy zawierającej wprowadzoną, wyspecjalizowaną wiedzę specjalistów. Dane zawarte w bazie są podstawą do wyciągania przez SE wniosków – w sposób symulujący proces rozumowania człowieka – eksperta w danej dziedzinie. SE wykorzystuje techniki związane ze sztuczną inteligencją i jest przeznaczony do </a:t>
            </a:r>
            <a:r>
              <a:rPr lang="pl-PL"/>
              <a:t>wspomagania podejmowania decyzji.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7998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409BE2-C34D-4708-927D-59481423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7F14F57-E32F-4F73-A69D-E4ABC70F8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System MYCIN odniósł wielki sukces. Poprawność diagnozy proponowanej przez system oscyluje w okolicach 65%, co jest wynikiem lepszym niż wynik absolwentów kończących studia medyczne, jednakże gorszym niż efektywność ekspertów z danej dziedziny (ok. 80%). </a:t>
            </a:r>
          </a:p>
          <a:p>
            <a:r>
              <a:rPr lang="pl-PL" dirty="0"/>
              <a:t>Pomimo tego sukcesu system MYCIN nie jest powszechnie stosowany w celu określania diagnozy. Nie ze względu niedoskonałości technicznych, lecz wskutek wątpliwości związanych z aspektem etycznym. Wiele środowisk nie dopuszcza do siebie myśli, że o sukcesie leczenia, które często decyduje o życiu lub śmierci pacjenta ma decydować program komputerowy.</a:t>
            </a:r>
          </a:p>
          <a:p>
            <a:r>
              <a:rPr lang="pl-PL" dirty="0"/>
              <a:t>W przypadku błędnej diagnozy, ktoś musi ponieść odpowiedzialność. Dlatego też, system używany jest głównie w szkołach medycznych, gdzie adepci lekarskiego fachu mogą konfrontować swoje decyzje z systemem.</a:t>
            </a:r>
          </a:p>
          <a:p>
            <a:pPr marL="369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6380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C425E6-414B-46AB-99B8-A1DA2D39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DF92E46-F90A-4137-879E-AC6E28D68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Baza wiedzy </a:t>
            </a:r>
            <a:r>
              <a:rPr lang="pl-PL" dirty="0" err="1"/>
              <a:t>MYCINa</a:t>
            </a:r>
            <a:r>
              <a:rPr lang="pl-PL" dirty="0"/>
              <a:t> jest największym medycznym repozytorium wiedzy medycznej na świecie. Jej autorami są wybitni lekarze, eksperci ze swoich dziedzin. Baza </a:t>
            </a:r>
            <a:r>
              <a:rPr lang="pl-PL" dirty="0" err="1"/>
              <a:t>MYCINa</a:t>
            </a:r>
            <a:r>
              <a:rPr lang="pl-PL" dirty="0"/>
              <a:t> może być bardzo łatwo modyfikowana i uzupełniana i tak też się dzieje.</a:t>
            </a:r>
          </a:p>
          <a:p>
            <a:r>
              <a:rPr lang="pl-PL" dirty="0"/>
              <a:t>Warto też wspomnieć, że MYCIN jest systemem na bazie, którego powstało wiele innych znakomitych systemów ekspertowych, takich jak: baobab, </a:t>
            </a:r>
            <a:r>
              <a:rPr lang="pl-PL" dirty="0" err="1"/>
              <a:t>guidon</a:t>
            </a:r>
            <a:r>
              <a:rPr lang="pl-PL" dirty="0"/>
              <a:t>, </a:t>
            </a:r>
            <a:r>
              <a:rPr lang="pl-PL" dirty="0" err="1"/>
              <a:t>neomycin</a:t>
            </a:r>
            <a:r>
              <a:rPr lang="pl-PL" dirty="0"/>
              <a:t>, </a:t>
            </a:r>
            <a:r>
              <a:rPr lang="pl-PL" dirty="0" err="1"/>
              <a:t>teiresias</a:t>
            </a:r>
            <a:r>
              <a:rPr lang="pl-PL" dirty="0"/>
              <a:t>, </a:t>
            </a:r>
            <a:r>
              <a:rPr lang="pl-PL" dirty="0" err="1"/>
              <a:t>wheeze</a:t>
            </a:r>
            <a:r>
              <a:rPr lang="pl-PL" dirty="0"/>
              <a:t> czy </a:t>
            </a:r>
            <a:r>
              <a:rPr lang="pl-PL" dirty="0" err="1"/>
              <a:t>clot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0775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F866AE-E2B1-4AA8-9985-0D2379E9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AC64ED-80FC-4FB4-A79E-17244196E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Roczniki Kolegium Analiz Ekonomicznych nr 29/2013 Krzysztof Michalik Wydział Informatyki i Komunikacji Uniwersytet Ekonomiczny w Katowicach </a:t>
            </a:r>
            <a:r>
              <a:rPr lang="pl-PL" dirty="0" err="1"/>
              <a:t>Regułowe</a:t>
            </a:r>
            <a:r>
              <a:rPr lang="pl-PL" dirty="0"/>
              <a:t> systemy ekspertowe jako narzędzie wspomagania zarządzania wiedzą w administracji publicznej</a:t>
            </a:r>
          </a:p>
          <a:p>
            <a:r>
              <a:rPr lang="pl-PL" dirty="0"/>
              <a:t>System ekspercki </a:t>
            </a:r>
            <a:r>
              <a:rPr lang="pl-PL" dirty="0" err="1"/>
              <a:t>Mycin</a:t>
            </a:r>
            <a:r>
              <a:rPr lang="pl-PL" dirty="0"/>
              <a:t> – Karnowka Adam, </a:t>
            </a:r>
            <a:r>
              <a:rPr lang="pl-PL" dirty="0" err="1"/>
              <a:t>Shafer</a:t>
            </a:r>
            <a:r>
              <a:rPr lang="pl-PL" dirty="0"/>
              <a:t> Krzysztof, Sularz Bartłomiej </a:t>
            </a:r>
            <a:r>
              <a:rPr lang="pl-PL" dirty="0">
                <a:hlinkClick r:id="rId2"/>
              </a:rPr>
              <a:t>http://zsi.tech.us.edu.pl/~anowak/files/Mycin.pdf</a:t>
            </a:r>
            <a:endParaRPr lang="pl-PL" dirty="0"/>
          </a:p>
          <a:p>
            <a:r>
              <a:rPr lang="pl-PL" dirty="0">
                <a:hlinkClick r:id="rId3"/>
              </a:rPr>
              <a:t>http://stac.calculemus.org/pdf/SI-Zast-2019/Fragment%20pracy%20licencjackiej%20Pana%20Adama%20Nowaka%20z%20roku%202019.pdf</a:t>
            </a:r>
            <a:r>
              <a:rPr lang="pl-PL" dirty="0"/>
              <a:t> - Fragment pracy licencjackiej Pana Adama Nowaka z roku 2019 (rozdział 4) </a:t>
            </a:r>
          </a:p>
          <a:p>
            <a:pPr marL="3690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9681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E7D191-666B-40DF-8F30-90B52B5D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Zastosowania SE (przykładowe)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0E48A5-2EAC-4667-84F7-6B8226349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Diagnozowanie chorób</a:t>
            </a:r>
          </a:p>
          <a:p>
            <a:r>
              <a:rPr lang="pl-PL" dirty="0"/>
              <a:t>Udzielanie porad prawniczych</a:t>
            </a:r>
          </a:p>
          <a:p>
            <a:r>
              <a:rPr lang="pl-PL" dirty="0"/>
              <a:t>Dokonywanie wycen i kalkulacji kosztów</a:t>
            </a:r>
          </a:p>
          <a:p>
            <a:r>
              <a:rPr lang="pl-PL" dirty="0"/>
              <a:t>Analiza wniosków kredytowych w bankach</a:t>
            </a:r>
          </a:p>
          <a:p>
            <a:r>
              <a:rPr lang="pl-PL" dirty="0"/>
              <a:t>Analiza danych pomiarowych</a:t>
            </a:r>
          </a:p>
          <a:p>
            <a:r>
              <a:rPr lang="pl-PL" dirty="0"/>
              <a:t>Poszukiwania złóż minerałów</a:t>
            </a:r>
          </a:p>
          <a:p>
            <a:r>
              <a:rPr lang="pl-PL" dirty="0"/>
              <a:t>Decyzje dotyczące wymiaru emerytur</a:t>
            </a:r>
          </a:p>
          <a:p>
            <a:r>
              <a:rPr lang="pl-PL" dirty="0"/>
              <a:t>Monitorowanie decyzji urzędników</a:t>
            </a:r>
          </a:p>
        </p:txBody>
      </p:sp>
    </p:spTree>
    <p:extLst>
      <p:ext uri="{BB962C8B-B14F-4D97-AF65-F5344CB8AC3E}">
        <p14:creationId xmlns:p14="http://schemas.microsoft.com/office/powerpoint/2010/main" xmlns="" val="417763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E49763-8441-439A-8C11-C0965360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9487"/>
            <a:ext cx="10439400" cy="1451202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Systemy ekspertowe znalazły również swoje zastosowanie w technice: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CBF83B-BFFA-4993-96DC-746644E07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Zadania identyfikacji, rozpoznawania i klasyfikacji,</a:t>
            </a:r>
          </a:p>
          <a:p>
            <a:r>
              <a:rPr lang="pl-PL" dirty="0"/>
              <a:t>Diagnostyka stanu urządzeń i awarii,</a:t>
            </a:r>
          </a:p>
          <a:p>
            <a:r>
              <a:rPr lang="pl-PL" dirty="0"/>
              <a:t>Analiza danych eksperymentalnych,</a:t>
            </a:r>
          </a:p>
          <a:p>
            <a:r>
              <a:rPr lang="pl-PL" dirty="0"/>
              <a:t>Systemy sterowania oparte na wiedzy (regulacja adaptacyjna),</a:t>
            </a:r>
          </a:p>
          <a:p>
            <a:r>
              <a:rPr lang="pl-PL" dirty="0"/>
              <a:t>Projektowanie konstrukcji i technologii,</a:t>
            </a:r>
          </a:p>
          <a:p>
            <a:r>
              <a:rPr lang="pl-PL" dirty="0"/>
              <a:t>Systemy gromadzenia wiedzy (akwizycji wiedzy),</a:t>
            </a:r>
          </a:p>
          <a:p>
            <a:r>
              <a:rPr lang="pl-PL" dirty="0"/>
              <a:t>Symulacji,</a:t>
            </a:r>
          </a:p>
          <a:p>
            <a:r>
              <a:rPr lang="pl-PL" dirty="0"/>
              <a:t>Prognozowania zapotrzebowania,</a:t>
            </a:r>
          </a:p>
          <a:p>
            <a:r>
              <a:rPr lang="pl-PL" dirty="0"/>
              <a:t>Określania stanu technicznego.</a:t>
            </a:r>
          </a:p>
        </p:txBody>
      </p:sp>
    </p:spTree>
    <p:extLst>
      <p:ext uri="{BB962C8B-B14F-4D97-AF65-F5344CB8AC3E}">
        <p14:creationId xmlns:p14="http://schemas.microsoft.com/office/powerpoint/2010/main" xmlns="" val="241430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32B70A-821B-4AC2-BCDD-2682A01F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C1AD146-4670-40E9-B9B8-79677C8D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Przykładem możliwości wspomagania przez systemy ekspertowe w sferze administracji publicznej jest prawo podatkowe. Z jednej strony jest ono przedmiotem działania wyspecjalizowanych jednostek administracji publicznej, z drugiej zaś – obejmuje swoim oddziaływaniem ogół organizacji, w tym biznesowych, a także pozostałych podatników w postaci osób fizycznych. Doradztwem w tym zakresie od dawna zajmują się specjaliści, jednak od pewnego czasu powstała możliwość zarówno dystrybucji wiedzy z tej dziedziny, jak i jej użycia w formie wspomagania decyzji poprzez zastosowanie technologii SE. Wśród pierwszych dobrze udokumentowanych systemów ekspertowych o tym zakresie kompetencji, czyniących duży postęp na drodze modelowania przepisów prawa, należy wymienić m.in. systemy TAXADVISOR i TAXMAN19, LEGOL20, ASVG-DEMO21, ExperTAX22. Poza amerykańskimi rozwiązaniami pojawiły się również europejskie, w tym m.in. CORPTAX23 (Anglia), FINSTEX24 (Finlandia)</a:t>
            </a:r>
          </a:p>
        </p:txBody>
      </p:sp>
    </p:spTree>
    <p:extLst>
      <p:ext uri="{BB962C8B-B14F-4D97-AF65-F5344CB8AC3E}">
        <p14:creationId xmlns:p14="http://schemas.microsoft.com/office/powerpoint/2010/main" xmlns="" val="102503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AD4393-41D3-4A2B-AD6F-57B8E938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BRUITLOG26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11436D8-9CBA-4F17-9A6B-5D10E6DE9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Pokazuje on duże spektrum potencjalnych zastosowań SE tylko w tej jednej dziedzinie, jaką jest administracja publiczna. Podobnie jak w przypadku wielu innych zagadnień dotyczących wspomagania pracy, a dokładniej pewnych aspektów zarządzania wiedzą w tej dziedzinie, projekt ten też dotyczył modelowania regulacji prawnych. Autorzy określili jego przeznaczenie jako system wspomagania decyzji dla burmistrza w zakresie polityki dotyczącej problemu hałasu i ciszy</a:t>
            </a:r>
          </a:p>
        </p:txBody>
      </p:sp>
    </p:spTree>
    <p:extLst>
      <p:ext uri="{BB962C8B-B14F-4D97-AF65-F5344CB8AC3E}">
        <p14:creationId xmlns:p14="http://schemas.microsoft.com/office/powerpoint/2010/main" xmlns="" val="54072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116F6B-E8D3-4FDF-9C7C-17A1E0B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6F6E9BE-6C1C-49C2-B75C-7D5FCB1B3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Zadaniem systemu było odwzorowanie wiedzy prawnej na ten temat i symulacja rozumowania burmistrza. System brał m.in. pod uwagę uchwalone prawo, regulaminy oraz orzecznictwo administracyjne. Pochodną tego systemu był system MAIRILOG. Adresatami w przyszłości miały być: administracja centralna, władze lokalne, a także publiczne i prywatne podmioty odpowiedzialne za higienę, zdrowie i bezpieczeństwo.</a:t>
            </a:r>
          </a:p>
          <a:p>
            <a:endParaRPr lang="pl-PL" dirty="0"/>
          </a:p>
          <a:p>
            <a:r>
              <a:rPr lang="pl-PL" sz="1400" dirty="0"/>
              <a:t>Źródło: Roczniki Kolegium Analiz Ekonomicznych nr 29/2013 Krzysztof Michalik Wydział Informatyki i Komunikacji Uniwersytet Ekonomiczny w Katowicach </a:t>
            </a:r>
            <a:r>
              <a:rPr lang="pl-PL" sz="1400" dirty="0" err="1"/>
              <a:t>Regułowe</a:t>
            </a:r>
            <a:r>
              <a:rPr lang="pl-PL" sz="1400" dirty="0"/>
              <a:t> systemy ekspertowe jako narzędzie wspomagania zarządzania wiedzą w administracji publicznej</a:t>
            </a:r>
          </a:p>
        </p:txBody>
      </p:sp>
    </p:spTree>
    <p:extLst>
      <p:ext uri="{BB962C8B-B14F-4D97-AF65-F5344CB8AC3E}">
        <p14:creationId xmlns:p14="http://schemas.microsoft.com/office/powerpoint/2010/main" xmlns="" val="8268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B5E469-87FB-4A7D-962C-79FCBA8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87" y="819912"/>
            <a:ext cx="10353762" cy="97045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B7ED378-53F1-4558-A04E-7401844C6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07" y="1975586"/>
            <a:ext cx="9993493" cy="4132606"/>
          </a:xfrm>
        </p:spPr>
        <p:txBody>
          <a:bodyPr>
            <a:normAutofit/>
          </a:bodyPr>
          <a:lstStyle/>
          <a:p>
            <a:r>
              <a:rPr lang="pl-PL" dirty="0">
                <a:effectLst/>
              </a:rPr>
              <a:t>Bardzo dobrym przykładem pokazującym, jak </a:t>
            </a:r>
            <a:r>
              <a:rPr lang="pl-PL" dirty="0" err="1">
                <a:effectLst/>
              </a:rPr>
              <a:t>regułowy</a:t>
            </a:r>
            <a:r>
              <a:rPr lang="pl-PL" dirty="0">
                <a:effectLst/>
              </a:rPr>
              <a:t> system ekspertowy może wspomagać zarządzanie wiedzą administracji publicznej w aspekcie kodyfikacji i dystrybucji wiedzy, jest system </a:t>
            </a:r>
            <a:r>
              <a:rPr lang="pl-PL" dirty="0" err="1">
                <a:effectLst/>
              </a:rPr>
              <a:t>Asbestos</a:t>
            </a:r>
            <a:r>
              <a:rPr lang="pl-PL" dirty="0">
                <a:effectLst/>
              </a:rPr>
              <a:t> Advisor opracowany w OSHA16 (</a:t>
            </a:r>
            <a:r>
              <a:rPr lang="pl-PL" dirty="0" err="1">
                <a:effectLst/>
              </a:rPr>
              <a:t>Occupational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Safety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Health</a:t>
            </a:r>
            <a:r>
              <a:rPr lang="pl-PL" dirty="0">
                <a:effectLst/>
              </a:rPr>
              <a:t> Administration), będącej agencją Ministerstwa Pracy (</a:t>
            </a:r>
            <a:r>
              <a:rPr lang="pl-PL" dirty="0" err="1">
                <a:effectLst/>
              </a:rPr>
              <a:t>Department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Labor</a:t>
            </a:r>
            <a:r>
              <a:rPr lang="pl-PL" dirty="0">
                <a:effectLst/>
              </a:rPr>
              <a:t>) w USA. Celem OSHA jest zapewnienie bezpiecznych warunków pracy pracownikom firm, m.in. poprzez tworzenie i wprowadzanie w życie różnych standardów oraz poprzez szkolenia. Przed wdrożeniem omawianego systemu pracownicy OSHA otrzymywali bardzo dużo pytań telefonicznych ze środowisk biznesu. Jednocześnie pytający oczekiwali szybkich i poprawnych odpowiedzi (m.in. interpretacji przepisów) w celu poprawnego wdrożenia nowych regulacji i wytycznych do swej praktyki biznesowej. Przy zwiększonej liczbie zapytań pracownicy OSHA nie byli w stanie wywiązać się z tego zadania zgodnie z oczekiwaniami interesantów.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2522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DFB025-78E4-44AD-82E3-BC70B8DB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D81E533-10EE-4D58-92F3-7C7A26A66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effectLst/>
              </a:rPr>
              <a:t>Dlatego w 1995 r. OSHA podjęła decyzję o zastosowaniu technologii informatycznych do rozwiązania tego problemu. W rezultacie powstał system ekspertowy </a:t>
            </a:r>
            <a:r>
              <a:rPr lang="pl-PL" dirty="0" err="1">
                <a:effectLst/>
              </a:rPr>
              <a:t>Asbestos</a:t>
            </a:r>
            <a:r>
              <a:rPr lang="pl-PL" dirty="0">
                <a:effectLst/>
              </a:rPr>
              <a:t> Advisor. Jego powstanie w znaczący sposób przyczyniło się do rozwiązania wspomnianych problemów, w tym m.in. dotyczących czasu dostępu do informacji, poprawności sugerowanych rozwiązań i dystrybucji wiedzy. System ten jest doskonałym przykładem skutecznego zastosowania SE w sferze zarządzania wiedzą w zakresie kodyfikacji i dystrybucji wiedzy na dużą skalę. Szybka dystrybucja wiedzy została umożliwiona dzięki udostępnieniu systemu w Internecie (wciąż można z niego korzystać w ten sposób). </a:t>
            </a:r>
            <a:br>
              <a:rPr lang="pl-PL" dirty="0">
                <a:effectLst/>
              </a:rPr>
            </a:br>
            <a:endParaRPr lang="pl-PL" dirty="0">
              <a:effectLst/>
            </a:endParaRPr>
          </a:p>
          <a:p>
            <a:r>
              <a:rPr lang="pl-PL" dirty="0">
                <a:effectLst/>
              </a:rPr>
              <a:t>Ważną informacją o skali zainteresowania i upowszechnienia wiedzy jest fakt, że w ciągu zaledwie jednego roku od uruchomienia system był używany aż 80 000 razy.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36609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Łupek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TM04033929[[fn=Ciemny błękit]]</Template>
  <TotalTime>114</TotalTime>
  <Words>1471</Words>
  <Application>Microsoft Office PowerPoint</Application>
  <PresentationFormat>Niestandardowy</PresentationFormat>
  <Paragraphs>76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Łupek</vt:lpstr>
      <vt:lpstr>Zastosowanie systemów eksperckich w administracji</vt:lpstr>
      <vt:lpstr>Krótkie wprowadzenie</vt:lpstr>
      <vt:lpstr>Zastosowania SE (przykładowe)</vt:lpstr>
      <vt:lpstr> Systemy ekspertowe znalazły również swoje zastosowanie w technice: </vt:lpstr>
      <vt:lpstr>Slajd 5</vt:lpstr>
      <vt:lpstr>BRUITLOG26</vt:lpstr>
      <vt:lpstr>Slajd 7</vt:lpstr>
      <vt:lpstr>Slajd 8</vt:lpstr>
      <vt:lpstr>Slajd 9</vt:lpstr>
      <vt:lpstr>MYCIN</vt:lpstr>
      <vt:lpstr>Przeznaczenie SE MYCIN</vt:lpstr>
      <vt:lpstr>Działanie - dialog</vt:lpstr>
      <vt:lpstr>Efekty działania</vt:lpstr>
      <vt:lpstr>Elementy systemu</vt:lpstr>
      <vt:lpstr>Elementy systemu c.d.</vt:lpstr>
      <vt:lpstr>Przykład interakcji laboranta z systemem :         Tutaj następuje seria pytań związanych z pobraną próbką krwi oraz wykrytych ciał obcych.</vt:lpstr>
      <vt:lpstr>Slajd 17</vt:lpstr>
      <vt:lpstr>Slajd 18</vt:lpstr>
      <vt:lpstr>System umożliwia także korzystanie z zasobów wiedzy poprzez system zapytań, zbliżony logicznie do ludzkiego:</vt:lpstr>
      <vt:lpstr>Slajd 20</vt:lpstr>
      <vt:lpstr>Slajd 21</vt:lpstr>
      <vt:lpstr>Źródła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Zastosowanie systemów eksperckich w administracji</dc:title>
  <dc:creator>Gajewska Paulina (STUD)</dc:creator>
  <cp:lastModifiedBy>Paweł Stacewicz</cp:lastModifiedBy>
  <cp:revision>3</cp:revision>
  <dcterms:created xsi:type="dcterms:W3CDTF">2019-10-26T09:39:25Z</dcterms:created>
  <dcterms:modified xsi:type="dcterms:W3CDTF">2019-10-31T06:05:37Z</dcterms:modified>
</cp:coreProperties>
</file>